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18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6CC0-4B41-4514-ADE6-1E71F7D517F9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F36C6-6C9C-46F6-908B-6DB499C4A5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15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6CC0-4B41-4514-ADE6-1E71F7D517F9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F36C6-6C9C-46F6-908B-6DB499C4A5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825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6CC0-4B41-4514-ADE6-1E71F7D517F9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F36C6-6C9C-46F6-908B-6DB499C4A5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575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6CC0-4B41-4514-ADE6-1E71F7D517F9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F36C6-6C9C-46F6-908B-6DB499C4A5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97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6CC0-4B41-4514-ADE6-1E71F7D517F9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F36C6-6C9C-46F6-908B-6DB499C4A5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253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6CC0-4B41-4514-ADE6-1E71F7D517F9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F36C6-6C9C-46F6-908B-6DB499C4A5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670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6CC0-4B41-4514-ADE6-1E71F7D517F9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F36C6-6C9C-46F6-908B-6DB499C4A5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537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6CC0-4B41-4514-ADE6-1E71F7D517F9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F36C6-6C9C-46F6-908B-6DB499C4A5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0929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6CC0-4B41-4514-ADE6-1E71F7D517F9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F36C6-6C9C-46F6-908B-6DB499C4A5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375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6CC0-4B41-4514-ADE6-1E71F7D517F9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F36C6-6C9C-46F6-908B-6DB499C4A5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056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6CC0-4B41-4514-ADE6-1E71F7D517F9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F36C6-6C9C-46F6-908B-6DB499C4A5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77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36CC0-4B41-4514-ADE6-1E71F7D517F9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F36C6-6C9C-46F6-908B-6DB499C4A5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492FEE0-069D-4EDA-B697-8188E01572A6}"/>
              </a:ext>
            </a:extLst>
          </p:cNvPr>
          <p:cNvSpPr txBox="1"/>
          <p:nvPr/>
        </p:nvSpPr>
        <p:spPr>
          <a:xfrm>
            <a:off x="1886414" y="130034"/>
            <a:ext cx="30724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令和４年度　沖縄地域観光＆物産展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販売商品候補　画像＆仕様リスト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06EFA2-C7E8-4BD8-BA53-1DA87ECB5484}"/>
              </a:ext>
            </a:extLst>
          </p:cNvPr>
          <p:cNvSpPr txBox="1"/>
          <p:nvPr/>
        </p:nvSpPr>
        <p:spPr>
          <a:xfrm>
            <a:off x="2023845" y="623031"/>
            <a:ext cx="29610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提出締切日：</a:t>
            </a:r>
            <a:r>
              <a:rPr kumimoji="1" lang="en-US" altLang="ja-JP" sz="1200" dirty="0">
                <a:solidFill>
                  <a:srgbClr val="FF0000"/>
                </a:solidFill>
              </a:rPr>
              <a:t>2022</a:t>
            </a:r>
            <a:r>
              <a:rPr kumimoji="1" lang="ja-JP" altLang="en-US" sz="1200" dirty="0">
                <a:solidFill>
                  <a:srgbClr val="FF0000"/>
                </a:solidFill>
              </a:rPr>
              <a:t>年１１月２４日（水）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80E9E51-599E-4120-9257-92AB471F6F34}"/>
              </a:ext>
            </a:extLst>
          </p:cNvPr>
          <p:cNvSpPr/>
          <p:nvPr/>
        </p:nvSpPr>
        <p:spPr>
          <a:xfrm>
            <a:off x="1293606" y="946196"/>
            <a:ext cx="4120179" cy="2308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A615DDD-EBE4-4C85-9A22-D6ACFF813B72}"/>
              </a:ext>
            </a:extLst>
          </p:cNvPr>
          <p:cNvCxnSpPr>
            <a:cxnSpLocks/>
          </p:cNvCxnSpPr>
          <p:nvPr/>
        </p:nvCxnSpPr>
        <p:spPr>
          <a:xfrm>
            <a:off x="2926081" y="946196"/>
            <a:ext cx="0" cy="461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724746D-1501-4514-A34F-9BFDA8969961}"/>
              </a:ext>
            </a:extLst>
          </p:cNvPr>
          <p:cNvSpPr txBox="1"/>
          <p:nvPr/>
        </p:nvSpPr>
        <p:spPr>
          <a:xfrm>
            <a:off x="1708390" y="946196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自治体名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5EA8CEB-0050-4973-8BC8-5AF4C5490A15}"/>
              </a:ext>
            </a:extLst>
          </p:cNvPr>
          <p:cNvSpPr txBox="1"/>
          <p:nvPr/>
        </p:nvSpPr>
        <p:spPr>
          <a:xfrm>
            <a:off x="3872340" y="946196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団体名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9C949DD-6E7F-43E5-93E3-EE0D6DF7DA4B}"/>
              </a:ext>
            </a:extLst>
          </p:cNvPr>
          <p:cNvSpPr/>
          <p:nvPr/>
        </p:nvSpPr>
        <p:spPr>
          <a:xfrm>
            <a:off x="1293605" y="1177029"/>
            <a:ext cx="4120179" cy="2308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33C5C12-0C6D-4003-9859-CFB38B93B628}"/>
              </a:ext>
            </a:extLst>
          </p:cNvPr>
          <p:cNvSpPr/>
          <p:nvPr/>
        </p:nvSpPr>
        <p:spPr>
          <a:xfrm>
            <a:off x="845129" y="1809426"/>
            <a:ext cx="2508565" cy="2273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23CB925-1C51-4506-961C-5D0806BE6984}"/>
              </a:ext>
            </a:extLst>
          </p:cNvPr>
          <p:cNvSpPr txBox="1"/>
          <p:nvPr/>
        </p:nvSpPr>
        <p:spPr>
          <a:xfrm>
            <a:off x="1207796" y="2343891"/>
            <a:ext cx="18004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/>
              <a:t>販売商品写真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正面</a:t>
            </a:r>
            <a:endParaRPr kumimoji="1" lang="en-US" altLang="ja-JP" dirty="0"/>
          </a:p>
          <a:p>
            <a:pPr algn="ctr"/>
            <a:r>
              <a:rPr kumimoji="1" lang="ja-JP" altLang="en-US" dirty="0">
                <a:highlight>
                  <a:srgbClr val="FFFF00"/>
                </a:highlight>
              </a:rPr>
              <a:t>（画像貼り付け</a:t>
            </a:r>
            <a:endParaRPr kumimoji="1" lang="en-US" altLang="ja-JP" dirty="0">
              <a:highlight>
                <a:srgbClr val="FFFF00"/>
              </a:highlight>
            </a:endParaRPr>
          </a:p>
          <a:p>
            <a:pPr algn="ctr"/>
            <a:r>
              <a:rPr kumimoji="1" lang="ja-JP" altLang="en-US" dirty="0">
                <a:highlight>
                  <a:srgbClr val="FFFF00"/>
                </a:highlight>
              </a:rPr>
              <a:t>お願いします）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D8D3E05-A4A8-4A7A-8476-BD27BE324CB7}"/>
              </a:ext>
            </a:extLst>
          </p:cNvPr>
          <p:cNvSpPr txBox="1"/>
          <p:nvPr/>
        </p:nvSpPr>
        <p:spPr>
          <a:xfrm>
            <a:off x="3783300" y="2353865"/>
            <a:ext cx="180049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/>
              <a:t>販売商品写真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裏面</a:t>
            </a:r>
            <a:endParaRPr kumimoji="1" lang="en-US" altLang="ja-JP" dirty="0"/>
          </a:p>
          <a:p>
            <a:pPr algn="ctr"/>
            <a:r>
              <a:rPr kumimoji="1" lang="ja-JP" altLang="en-US" dirty="0">
                <a:highlight>
                  <a:srgbClr val="FFFF00"/>
                </a:highlight>
              </a:rPr>
              <a:t>（画像貼り付け</a:t>
            </a:r>
            <a:endParaRPr kumimoji="1" lang="en-US" altLang="ja-JP" dirty="0">
              <a:highlight>
                <a:srgbClr val="FFFF00"/>
              </a:highlight>
            </a:endParaRPr>
          </a:p>
          <a:p>
            <a:pPr algn="ctr"/>
            <a:r>
              <a:rPr kumimoji="1" lang="ja-JP" altLang="en-US" dirty="0">
                <a:highlight>
                  <a:srgbClr val="FFFF00"/>
                </a:highlight>
              </a:rPr>
              <a:t>お願いします）</a:t>
            </a:r>
          </a:p>
          <a:p>
            <a:pPr algn="ctr"/>
            <a:endParaRPr kumimoji="1" lang="ja-JP" altLang="en-US" dirty="0">
              <a:highlight>
                <a:srgbClr val="FFFF00"/>
              </a:highlight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0580FD5-9A43-45B4-8267-6BA5F1C256C5}"/>
              </a:ext>
            </a:extLst>
          </p:cNvPr>
          <p:cNvSpPr txBox="1"/>
          <p:nvPr/>
        </p:nvSpPr>
        <p:spPr>
          <a:xfrm>
            <a:off x="3872340" y="4779247"/>
            <a:ext cx="180049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/>
              <a:t>販売商品写真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天面</a:t>
            </a:r>
            <a:endParaRPr kumimoji="1" lang="en-US" altLang="ja-JP" dirty="0"/>
          </a:p>
          <a:p>
            <a:pPr algn="ctr"/>
            <a:r>
              <a:rPr kumimoji="1" lang="ja-JP" altLang="en-US" dirty="0">
                <a:highlight>
                  <a:srgbClr val="FFFF00"/>
                </a:highlight>
              </a:rPr>
              <a:t>（画像貼り付け</a:t>
            </a:r>
            <a:endParaRPr kumimoji="1" lang="en-US" altLang="ja-JP" dirty="0">
              <a:highlight>
                <a:srgbClr val="FFFF00"/>
              </a:highlight>
            </a:endParaRPr>
          </a:p>
          <a:p>
            <a:pPr algn="ctr"/>
            <a:r>
              <a:rPr kumimoji="1" lang="ja-JP" altLang="en-US" dirty="0">
                <a:highlight>
                  <a:srgbClr val="FFFF00"/>
                </a:highlight>
              </a:rPr>
              <a:t>お願いします）</a:t>
            </a:r>
          </a:p>
          <a:p>
            <a:pPr algn="ctr"/>
            <a:endParaRPr kumimoji="1" lang="ja-JP" altLang="en-US" dirty="0">
              <a:highlight>
                <a:srgbClr val="FFFF00"/>
              </a:highlight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31690AA-4026-4FB6-9FD5-B0285D6394C3}"/>
              </a:ext>
            </a:extLst>
          </p:cNvPr>
          <p:cNvSpPr txBox="1"/>
          <p:nvPr/>
        </p:nvSpPr>
        <p:spPr>
          <a:xfrm>
            <a:off x="1207796" y="4791821"/>
            <a:ext cx="180049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/>
              <a:t>販売商品写真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側面</a:t>
            </a:r>
            <a:endParaRPr kumimoji="1" lang="en-US" altLang="ja-JP" dirty="0"/>
          </a:p>
          <a:p>
            <a:pPr algn="ctr"/>
            <a:r>
              <a:rPr kumimoji="1" lang="ja-JP" altLang="en-US" dirty="0">
                <a:highlight>
                  <a:srgbClr val="FFFF00"/>
                </a:highlight>
              </a:rPr>
              <a:t>（画像貼り付け</a:t>
            </a:r>
            <a:endParaRPr kumimoji="1" lang="en-US" altLang="ja-JP" dirty="0">
              <a:highlight>
                <a:srgbClr val="FFFF00"/>
              </a:highlight>
            </a:endParaRPr>
          </a:p>
          <a:p>
            <a:pPr algn="ctr"/>
            <a:r>
              <a:rPr kumimoji="1" lang="ja-JP" altLang="en-US" dirty="0">
                <a:highlight>
                  <a:srgbClr val="FFFF00"/>
                </a:highlight>
              </a:rPr>
              <a:t>お願いします）</a:t>
            </a:r>
          </a:p>
          <a:p>
            <a:pPr algn="ctr"/>
            <a:endParaRPr kumimoji="1" lang="ja-JP" altLang="en-US" dirty="0">
              <a:highlight>
                <a:srgbClr val="FFFF00"/>
              </a:highlight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0CAB18E-515E-49C0-9894-3BF339255298}"/>
              </a:ext>
            </a:extLst>
          </p:cNvPr>
          <p:cNvSpPr txBox="1"/>
          <p:nvPr/>
        </p:nvSpPr>
        <p:spPr>
          <a:xfrm>
            <a:off x="2574548" y="1539391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販売商品画像</a:t>
            </a:r>
            <a:r>
              <a:rPr kumimoji="1" lang="en-US" altLang="ja-JP" sz="1400" dirty="0"/>
              <a:t>】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25C7AA34-E200-4A47-8CC1-6C357DD4B884}"/>
              </a:ext>
            </a:extLst>
          </p:cNvPr>
          <p:cNvSpPr/>
          <p:nvPr/>
        </p:nvSpPr>
        <p:spPr>
          <a:xfrm>
            <a:off x="3504307" y="1809426"/>
            <a:ext cx="2508564" cy="2273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8855B12-573A-4792-9915-30FE47D2924B}"/>
              </a:ext>
            </a:extLst>
          </p:cNvPr>
          <p:cNvSpPr/>
          <p:nvPr/>
        </p:nvSpPr>
        <p:spPr>
          <a:xfrm>
            <a:off x="845129" y="4208993"/>
            <a:ext cx="2525828" cy="22936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10B3A12-55AD-4158-B423-707E3222DA47}"/>
              </a:ext>
            </a:extLst>
          </p:cNvPr>
          <p:cNvSpPr/>
          <p:nvPr/>
        </p:nvSpPr>
        <p:spPr>
          <a:xfrm>
            <a:off x="3504305" y="4208993"/>
            <a:ext cx="2525829" cy="22737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EB8EBE77-3443-4FC4-AAD1-C44728C93BE1}"/>
              </a:ext>
            </a:extLst>
          </p:cNvPr>
          <p:cNvSpPr/>
          <p:nvPr/>
        </p:nvSpPr>
        <p:spPr>
          <a:xfrm>
            <a:off x="845150" y="7178635"/>
            <a:ext cx="5051613" cy="2313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F89ACFD-CE20-4E51-BB48-CD4F1264E454}"/>
              </a:ext>
            </a:extLst>
          </p:cNvPr>
          <p:cNvSpPr txBox="1"/>
          <p:nvPr/>
        </p:nvSpPr>
        <p:spPr>
          <a:xfrm>
            <a:off x="2618520" y="6896063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販売商品概要</a:t>
            </a:r>
            <a:r>
              <a:rPr kumimoji="1" lang="en-US" altLang="ja-JP" sz="1400" dirty="0"/>
              <a:t>】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A5765E79-9341-4F77-AEE1-5780C02A5FC6}"/>
              </a:ext>
            </a:extLst>
          </p:cNvPr>
          <p:cNvSpPr/>
          <p:nvPr/>
        </p:nvSpPr>
        <p:spPr>
          <a:xfrm>
            <a:off x="845150" y="7410022"/>
            <a:ext cx="5051613" cy="2313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79380798-F70F-4A89-9958-4D3F70D65254}"/>
              </a:ext>
            </a:extLst>
          </p:cNvPr>
          <p:cNvSpPr/>
          <p:nvPr/>
        </p:nvSpPr>
        <p:spPr>
          <a:xfrm>
            <a:off x="845150" y="7641409"/>
            <a:ext cx="5051613" cy="2313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4E7F25E6-19B3-45F2-883F-D8AB5BE18E48}"/>
              </a:ext>
            </a:extLst>
          </p:cNvPr>
          <p:cNvSpPr/>
          <p:nvPr/>
        </p:nvSpPr>
        <p:spPr>
          <a:xfrm>
            <a:off x="845150" y="7872796"/>
            <a:ext cx="5051613" cy="2313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D8F1DD43-740D-44B6-937E-081311670448}"/>
              </a:ext>
            </a:extLst>
          </p:cNvPr>
          <p:cNvSpPr/>
          <p:nvPr/>
        </p:nvSpPr>
        <p:spPr>
          <a:xfrm>
            <a:off x="845150" y="8104183"/>
            <a:ext cx="5051613" cy="2313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562BA13-F09C-4C99-AAFF-BC138E9C8FA4}"/>
              </a:ext>
            </a:extLst>
          </p:cNvPr>
          <p:cNvSpPr txBox="1"/>
          <p:nvPr/>
        </p:nvSpPr>
        <p:spPr>
          <a:xfrm>
            <a:off x="845129" y="8808135"/>
            <a:ext cx="14821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連絡先　担当者名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80B51DE-0D2A-44B9-B46D-3368E2790304}"/>
              </a:ext>
            </a:extLst>
          </p:cNvPr>
          <p:cNvSpPr txBox="1"/>
          <p:nvPr/>
        </p:nvSpPr>
        <p:spPr>
          <a:xfrm>
            <a:off x="845151" y="7413865"/>
            <a:ext cx="1512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商品内容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B15D3BD-A611-4EDA-BF27-34525901D56D}"/>
              </a:ext>
            </a:extLst>
          </p:cNvPr>
          <p:cNvSpPr txBox="1"/>
          <p:nvPr/>
        </p:nvSpPr>
        <p:spPr>
          <a:xfrm>
            <a:off x="845141" y="8103149"/>
            <a:ext cx="15125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販売元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D5C03068-4D7C-4CB7-B209-20AA9F9BD554}"/>
              </a:ext>
            </a:extLst>
          </p:cNvPr>
          <p:cNvSpPr txBox="1"/>
          <p:nvPr/>
        </p:nvSpPr>
        <p:spPr>
          <a:xfrm>
            <a:off x="845149" y="7645252"/>
            <a:ext cx="1512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商品サイズ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8417DE2-C6C3-40CF-AFA4-A6995C431A19}"/>
              </a:ext>
            </a:extLst>
          </p:cNvPr>
          <p:cNvSpPr txBox="1"/>
          <p:nvPr/>
        </p:nvSpPr>
        <p:spPr>
          <a:xfrm>
            <a:off x="845147" y="7871762"/>
            <a:ext cx="15125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入数／</a:t>
            </a:r>
            <a:r>
              <a:rPr kumimoji="1" lang="en-US" altLang="ja-JP" sz="1200" dirty="0"/>
              <a:t>1CS</a:t>
            </a:r>
            <a:endParaRPr kumimoji="1" lang="ja-JP" altLang="en-US" sz="1200" dirty="0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DDD29D79-C62E-40FD-AA54-C81DE0BB0B1B}"/>
              </a:ext>
            </a:extLst>
          </p:cNvPr>
          <p:cNvSpPr/>
          <p:nvPr/>
        </p:nvSpPr>
        <p:spPr>
          <a:xfrm>
            <a:off x="845150" y="8350134"/>
            <a:ext cx="5051613" cy="2313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423AA62D-0D95-4A94-A02C-C320938D4493}"/>
              </a:ext>
            </a:extLst>
          </p:cNvPr>
          <p:cNvCxnSpPr>
            <a:cxnSpLocks/>
          </p:cNvCxnSpPr>
          <p:nvPr/>
        </p:nvCxnSpPr>
        <p:spPr>
          <a:xfrm>
            <a:off x="2357719" y="7170952"/>
            <a:ext cx="0" cy="18333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5094C1A2-67C6-45CF-8EF0-ADC2E22FCEBF}"/>
              </a:ext>
            </a:extLst>
          </p:cNvPr>
          <p:cNvSpPr txBox="1"/>
          <p:nvPr/>
        </p:nvSpPr>
        <p:spPr>
          <a:xfrm>
            <a:off x="845129" y="8324555"/>
            <a:ext cx="15125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FF0000"/>
                </a:solidFill>
              </a:rPr>
              <a:t>卸</a:t>
            </a:r>
            <a:r>
              <a:rPr kumimoji="1" lang="ja-JP" altLang="en-US" sz="1200" dirty="0"/>
              <a:t>価格</a:t>
            </a:r>
            <a:r>
              <a:rPr kumimoji="1" lang="ja-JP" altLang="en-US" sz="1200" dirty="0">
                <a:solidFill>
                  <a:srgbClr val="FF0000"/>
                </a:solidFill>
              </a:rPr>
              <a:t>（税込）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4AFC0D5F-8CC0-4772-9B03-841B29ABFC1D}"/>
              </a:ext>
            </a:extLst>
          </p:cNvPr>
          <p:cNvSpPr txBox="1"/>
          <p:nvPr/>
        </p:nvSpPr>
        <p:spPr>
          <a:xfrm>
            <a:off x="2388155" y="7630993"/>
            <a:ext cx="28584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W:</a:t>
            </a:r>
            <a:r>
              <a:rPr kumimoji="1" lang="ja-JP" altLang="en-US" sz="1200" dirty="0"/>
              <a:t>　　　　　　　</a:t>
            </a:r>
            <a:r>
              <a:rPr kumimoji="1" lang="en-US" altLang="ja-JP" sz="1200" dirty="0"/>
              <a:t>H:          </a:t>
            </a:r>
            <a:r>
              <a:rPr kumimoji="1" lang="ja-JP" altLang="en-US" sz="1200" dirty="0"/>
              <a:t>　　</a:t>
            </a:r>
            <a:r>
              <a:rPr kumimoji="1" lang="en-US" altLang="ja-JP" sz="1200" dirty="0"/>
              <a:t>  </a:t>
            </a:r>
            <a:r>
              <a:rPr kumimoji="1" lang="ja-JP" altLang="en-US" sz="1200" dirty="0"/>
              <a:t>　　</a:t>
            </a:r>
            <a:r>
              <a:rPr kumimoji="1" lang="en-US" altLang="ja-JP" sz="1200" dirty="0"/>
              <a:t>   D:</a:t>
            </a:r>
            <a:endParaRPr kumimoji="1" lang="ja-JP" altLang="en-US" sz="1200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7C209F8B-7FD3-45A7-8354-8D70F1A83182}"/>
              </a:ext>
            </a:extLst>
          </p:cNvPr>
          <p:cNvSpPr/>
          <p:nvPr/>
        </p:nvSpPr>
        <p:spPr>
          <a:xfrm>
            <a:off x="845150" y="8587841"/>
            <a:ext cx="5051613" cy="2313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DC2274EE-6F6D-4883-B396-3E8C5F232117}"/>
              </a:ext>
            </a:extLst>
          </p:cNvPr>
          <p:cNvSpPr txBox="1"/>
          <p:nvPr/>
        </p:nvSpPr>
        <p:spPr>
          <a:xfrm>
            <a:off x="864682" y="8577536"/>
            <a:ext cx="14930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納品予定数量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67189182-1EE0-4197-86A3-F43E8368BC87}"/>
              </a:ext>
            </a:extLst>
          </p:cNvPr>
          <p:cNvSpPr/>
          <p:nvPr/>
        </p:nvSpPr>
        <p:spPr>
          <a:xfrm>
            <a:off x="845150" y="8815484"/>
            <a:ext cx="5051613" cy="2313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B9A14FAF-8560-412E-8EC1-F6E08E3FFACF}"/>
              </a:ext>
            </a:extLst>
          </p:cNvPr>
          <p:cNvSpPr txBox="1"/>
          <p:nvPr/>
        </p:nvSpPr>
        <p:spPr>
          <a:xfrm>
            <a:off x="845149" y="7150109"/>
            <a:ext cx="1512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商品名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DE25DB13-575C-414F-90C3-04B2A34E6DEA}"/>
              </a:ext>
            </a:extLst>
          </p:cNvPr>
          <p:cNvSpPr txBox="1"/>
          <p:nvPr/>
        </p:nvSpPr>
        <p:spPr>
          <a:xfrm>
            <a:off x="1102079" y="6581551"/>
            <a:ext cx="4185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サンプル（現物）の発送をお願いする場合があります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D7BF0D11-436B-4C6A-AC43-345402100CB8}"/>
              </a:ext>
            </a:extLst>
          </p:cNvPr>
          <p:cNvSpPr txBox="1"/>
          <p:nvPr/>
        </p:nvSpPr>
        <p:spPr>
          <a:xfrm>
            <a:off x="1709734" y="1174596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highlight>
                  <a:srgbClr val="FFFF00"/>
                </a:highlight>
              </a:rPr>
              <a:t>渡嘉敷村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594345FC-7977-4716-90CE-F3F2AF57417E}"/>
              </a:ext>
            </a:extLst>
          </p:cNvPr>
          <p:cNvSpPr txBox="1"/>
          <p:nvPr/>
        </p:nvSpPr>
        <p:spPr>
          <a:xfrm>
            <a:off x="3641508" y="1187003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highlight>
                  <a:srgbClr val="FFFF00"/>
                </a:highlight>
              </a:rPr>
              <a:t>入力ください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7178D840-FCE0-444C-8773-56BD014EC70D}"/>
              </a:ext>
            </a:extLst>
          </p:cNvPr>
          <p:cNvSpPr txBox="1"/>
          <p:nvPr/>
        </p:nvSpPr>
        <p:spPr>
          <a:xfrm>
            <a:off x="2348749" y="7157391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highlight>
                  <a:srgbClr val="FFFF00"/>
                </a:highlight>
              </a:rPr>
              <a:t>入力ください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C5AB21DD-3676-4361-9032-6C513A231D19}"/>
              </a:ext>
            </a:extLst>
          </p:cNvPr>
          <p:cNvSpPr txBox="1"/>
          <p:nvPr/>
        </p:nvSpPr>
        <p:spPr>
          <a:xfrm>
            <a:off x="2360186" y="7424281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highlight>
                  <a:srgbClr val="FFFF00"/>
                </a:highlight>
              </a:rPr>
              <a:t>入力ください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5BB7F8A8-0082-4D8A-A496-DDF12217F653}"/>
              </a:ext>
            </a:extLst>
          </p:cNvPr>
          <p:cNvSpPr txBox="1"/>
          <p:nvPr/>
        </p:nvSpPr>
        <p:spPr>
          <a:xfrm>
            <a:off x="2618520" y="7639074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highlight>
                  <a:srgbClr val="FFFF00"/>
                </a:highlight>
              </a:rPr>
              <a:t>入力ください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5DB26AA-CF0E-46E7-9D40-CB4F85C0D626}"/>
              </a:ext>
            </a:extLst>
          </p:cNvPr>
          <p:cNvSpPr txBox="1"/>
          <p:nvPr/>
        </p:nvSpPr>
        <p:spPr>
          <a:xfrm>
            <a:off x="3809228" y="7638342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highlight>
                  <a:srgbClr val="FFFF00"/>
                </a:highlight>
              </a:rPr>
              <a:t>入力ください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8340F86B-3410-4F11-B4F4-C81C927BCEB8}"/>
              </a:ext>
            </a:extLst>
          </p:cNvPr>
          <p:cNvSpPr txBox="1"/>
          <p:nvPr/>
        </p:nvSpPr>
        <p:spPr>
          <a:xfrm>
            <a:off x="5049567" y="7627332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highlight>
                  <a:srgbClr val="FFFF00"/>
                </a:highlight>
              </a:rPr>
              <a:t>入力ください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F19557EF-B966-4B20-B1AF-39B9288E7792}"/>
              </a:ext>
            </a:extLst>
          </p:cNvPr>
          <p:cNvSpPr txBox="1"/>
          <p:nvPr/>
        </p:nvSpPr>
        <p:spPr>
          <a:xfrm>
            <a:off x="2360186" y="7879679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highlight>
                  <a:srgbClr val="FFFF00"/>
                </a:highlight>
              </a:rPr>
              <a:t>入力ください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E1BB1CC3-7597-479C-B8E1-704791E4A6EB}"/>
              </a:ext>
            </a:extLst>
          </p:cNvPr>
          <p:cNvSpPr txBox="1"/>
          <p:nvPr/>
        </p:nvSpPr>
        <p:spPr>
          <a:xfrm>
            <a:off x="2360186" y="8120802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highlight>
                  <a:srgbClr val="FFFF00"/>
                </a:highlight>
              </a:rPr>
              <a:t>入力ください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298D58C2-C76D-4691-9B08-E5F567C9D404}"/>
              </a:ext>
            </a:extLst>
          </p:cNvPr>
          <p:cNvSpPr txBox="1"/>
          <p:nvPr/>
        </p:nvSpPr>
        <p:spPr>
          <a:xfrm>
            <a:off x="2360186" y="8360198"/>
            <a:ext cx="21945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別表</a:t>
            </a:r>
            <a:r>
              <a:rPr kumimoji="1" lang="en-US" altLang="ja-JP" sz="1200" dirty="0">
                <a:solidFill>
                  <a:srgbClr val="FF0000"/>
                </a:solidFill>
              </a:rPr>
              <a:t>Excel</a:t>
            </a:r>
            <a:r>
              <a:rPr kumimoji="1" lang="ja-JP" altLang="en-US" sz="1200" dirty="0">
                <a:solidFill>
                  <a:srgbClr val="FF0000"/>
                </a:solidFill>
              </a:rPr>
              <a:t>に入力してください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60DA05A7-A1D4-48F1-950F-85E43FBB7AB8}"/>
              </a:ext>
            </a:extLst>
          </p:cNvPr>
          <p:cNvSpPr txBox="1"/>
          <p:nvPr/>
        </p:nvSpPr>
        <p:spPr>
          <a:xfrm>
            <a:off x="2372886" y="8577535"/>
            <a:ext cx="21945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別表</a:t>
            </a:r>
            <a:r>
              <a:rPr kumimoji="1" lang="en-US" altLang="ja-JP" sz="1200" dirty="0">
                <a:solidFill>
                  <a:srgbClr val="FF0000"/>
                </a:solidFill>
              </a:rPr>
              <a:t>Excel</a:t>
            </a:r>
            <a:r>
              <a:rPr kumimoji="1" lang="ja-JP" altLang="en-US" sz="1200" dirty="0">
                <a:solidFill>
                  <a:srgbClr val="FF0000"/>
                </a:solidFill>
              </a:rPr>
              <a:t>に入力してください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05EC750D-1D30-4D6F-9F06-F1CDDA0D4D53}"/>
              </a:ext>
            </a:extLst>
          </p:cNvPr>
          <p:cNvSpPr txBox="1"/>
          <p:nvPr/>
        </p:nvSpPr>
        <p:spPr>
          <a:xfrm>
            <a:off x="2396309" y="8816134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highlight>
                  <a:srgbClr val="FFFF00"/>
                </a:highlight>
              </a:rPr>
              <a:t>入力ください</a:t>
            </a:r>
          </a:p>
        </p:txBody>
      </p:sp>
    </p:spTree>
    <p:extLst>
      <p:ext uri="{BB962C8B-B14F-4D97-AF65-F5344CB8AC3E}">
        <p14:creationId xmlns:p14="http://schemas.microsoft.com/office/powerpoint/2010/main" val="3378789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1454</TotalTime>
  <Words>145</Words>
  <Application>Microsoft Office PowerPoint</Application>
  <PresentationFormat>画面に合わせる (4:3)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徹 増山</dc:creator>
  <cp:lastModifiedBy>user11</cp:lastModifiedBy>
  <cp:revision>11</cp:revision>
  <dcterms:created xsi:type="dcterms:W3CDTF">2021-09-08T08:03:36Z</dcterms:created>
  <dcterms:modified xsi:type="dcterms:W3CDTF">2022-11-21T08:01:19Z</dcterms:modified>
</cp:coreProperties>
</file>